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50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80613D3-5AA2-4403-A8BA-0585799699E7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F78D723-A608-48C4-B787-3DE9EAEA09F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13D3-5AA2-4403-A8BA-0585799699E7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8D723-A608-48C4-B787-3DE9EAEA09F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13D3-5AA2-4403-A8BA-0585799699E7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8D723-A608-48C4-B787-3DE9EAEA09F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80613D3-5AA2-4403-A8BA-0585799699E7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F78D723-A608-48C4-B787-3DE9EAEA09F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80613D3-5AA2-4403-A8BA-0585799699E7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F78D723-A608-48C4-B787-3DE9EAEA09F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13D3-5AA2-4403-A8BA-0585799699E7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8D723-A608-48C4-B787-3DE9EAEA09F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13D3-5AA2-4403-A8BA-0585799699E7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8D723-A608-48C4-B787-3DE9EAEA09F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80613D3-5AA2-4403-A8BA-0585799699E7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F78D723-A608-48C4-B787-3DE9EAEA09F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13D3-5AA2-4403-A8BA-0585799699E7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8D723-A608-48C4-B787-3DE9EAEA09F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80613D3-5AA2-4403-A8BA-0585799699E7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F78D723-A608-48C4-B787-3DE9EAEA09FA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80613D3-5AA2-4403-A8BA-0585799699E7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F78D723-A608-48C4-B787-3DE9EAEA09FA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80613D3-5AA2-4403-A8BA-0585799699E7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F78D723-A608-48C4-B787-3DE9EAEA09F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642918"/>
            <a:ext cx="6172200" cy="1071570"/>
          </a:xfrm>
        </p:spPr>
        <p:txBody>
          <a:bodyPr/>
          <a:lstStyle/>
          <a:p>
            <a:pPr algn="ctr"/>
            <a:r>
              <a:rPr lang="ru-RU" dirty="0" smtClean="0"/>
              <a:t> «Здравствуй, Масленица!»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5643578"/>
            <a:ext cx="6172200" cy="85725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Педагогический проект</a:t>
            </a:r>
          </a:p>
          <a:p>
            <a:pPr algn="ctr"/>
            <a:endParaRPr lang="ru-RU" dirty="0"/>
          </a:p>
        </p:txBody>
      </p:sp>
      <p:pic>
        <p:nvPicPr>
          <p:cNvPr id="1026" name="Picture 2" descr="C:\Users\24\Downloads\3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1643050"/>
            <a:ext cx="5572164" cy="38197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Проект «Здравствуй, Масленица!»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Вид проекта: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среднесрочный (11 марта – 17 марта 2024 г.)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Тип проекта: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информационно-практический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Форма работы: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групповая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Срок реализации: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 неделя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Участники проекта: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дети старшего дошкольного возраста, воспитатели, родители, музыкальный руководитель.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Актуальность проекта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Федеральный государственный образовательный стандарт дошкольного образования  говорит о необходимости «приобщения детей 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социокультурным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нормам, традициям семьи, общества и государства». Приобщение детей к народной культуре является средством формирования у них патриотических чувств и развития духовности. Воспитание гражданина и патриота, любящего свою Родину – особенно актуальная тема сегодня.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 все времена у всех народов основной целью воспитания являлась забота о сохранении, укреплении и развитии народных обычаев и традиций, забота о передаче житейского, духовного, педагогического опыта, накопленного предшествующими поколениями. Национальная культура становится для ребёнка первым шагом в освоении богатств народной культуры, общечеловеческих ценностей, формировании собственной личностной культуры.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7467600" cy="1500198"/>
          </a:xfrm>
        </p:spPr>
        <p:txBody>
          <a:bodyPr/>
          <a:lstStyle/>
          <a:p>
            <a:pPr algn="ctr"/>
            <a:r>
              <a:rPr lang="ru-RU" dirty="0" smtClean="0"/>
              <a:t>Цель проекта: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571744"/>
            <a:ext cx="7467600" cy="3902208"/>
          </a:xfrm>
        </p:spPr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приобщение детей старшего дошкольного возраста к традициям русского народа посредством ознакомления с праздником «Масленица».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/>
          <a:lstStyle/>
          <a:p>
            <a:pPr algn="ctr"/>
            <a:r>
              <a:rPr lang="ru-RU" dirty="0" smtClean="0"/>
              <a:t>Задачи проекта: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7467600" cy="525953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Образовательные задачи: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Расширять представления детей  о русском народном празднике «Масленица», его обычаях и традициях;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Обогатить духовный мир детей через ознакомление с различными формами русского народного фольклора.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Воспитательные задачи: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Воспитывать интерес к народным праздникам, традициям, культуре, истории своего народа.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Развивающие задачи: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Развивать творческие способности, интерес к совместной деятельности;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Развивать духовно-нравственные качества: доброту, великодушие, всепрощение, внимание и понимание друг к другу.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pPr algn="ctr"/>
            <a:r>
              <a:rPr lang="ru-RU" dirty="0" smtClean="0"/>
              <a:t>Этапы реализации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7467600" cy="533096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Подготовительный этап: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Разработка содержания проекта, составление плана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работы.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Беседа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– опрос детей, родителей по теме проекта.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пределение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цели и задач проекта;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Подбор информационного материала  для реализации проектных мероприятий  (народные игры - забавы, частушки, иллюстрации, художественная литература, аудиозаписи с русскими народными песнями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Подбор иллюстративного,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нформационно-дидактического материала;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ознакомление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 привлечение совместному сотрудничеству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родителей к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проектной деятельности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(рекомендации по проекту);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оформление информационного блока в родительском уголке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создание развивающей среды над проектом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разработка содержания плана основного этапа проектной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работы;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Подготовка к народному празднику Масленице.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3971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Основной этап: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4282" y="928671"/>
          <a:ext cx="8501124" cy="5540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5281"/>
                <a:gridCol w="2125281"/>
                <a:gridCol w="2125281"/>
                <a:gridCol w="2125281"/>
              </a:tblGrid>
              <a:tr h="81889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Дни недели: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Цель: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Совместная деятельность: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Взаимодействие с родителями: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24246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Понедельник – первый день Масленицы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«Встреча»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Расширение  знаний о народном  празднике Масленицы; развитие интерес к русской народной культуре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1.Беседа «Здравствуй,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Масленица!»</a:t>
                      </a:r>
                    </a:p>
                    <a:p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аучивание масленичных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закличек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потешек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частушек, пословиц, наигрышей.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Домашнее задание для родителей: «Беседа с детьми о существующих (сохранившихся) традициях празднования Масленицы в семье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131292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Вторник – второй день Масленицы – «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Заигрыши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Ознакомление с  историей русского костюма; жанрами народного фольклора, играми с характерными для них  обрядами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Рассматривание иллюстраций « Русские народные костюмы».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Просмотр презентации «Обрядовые куклы-обереги».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3.Рисование «Украшение сарафана и рубахи»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Домашнее задание для родителей и детей: изготовление народной обрядовой куклы «Веснянка». С использованием буклета мастер-класса подготовленная воспитателем.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7464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Среда – третий день Масленицы – «Лакомки»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Знакомство с обрядами праздничной кухни, русскими  традициями гостеприимства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dirty="0" smtClean="0"/>
                        <a:t>.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Беседа «Значение и символика блинов»; 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2.Лепка из соленого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теста «Угощение на Масленицу»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Подготовка к семейному конкурсу «Лучший рецепт блинов и их изготовление».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11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Основной этап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142844" y="1071546"/>
          <a:ext cx="8572560" cy="4935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2"/>
                <a:gridCol w="2143140"/>
                <a:gridCol w="2571768"/>
                <a:gridCol w="2143140"/>
              </a:tblGrid>
              <a:tr h="106499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Дни недели: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Цель: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Совместная деятельность: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Взаимодействие с родителями</a:t>
                      </a:r>
                      <a:endParaRPr lang="ru-RU" dirty="0"/>
                    </a:p>
                  </a:txBody>
                  <a:tcPr/>
                </a:tc>
              </a:tr>
              <a:tr h="43191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Четверг – четвертый день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Масленицы – «Разгуляй Масленицы»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Формирование позитивного отношения к обычаям, традициям, фольклору, </a:t>
                      </a:r>
                    </a:p>
                    <a:p>
                      <a:pPr algn="just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русского народа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Рассматривание альбома масленичные гуляния в картинах русских художников: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К. Маковский «Народное гуляние во время Масленицы»; А. Степанов «Катание на Масленицу».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2.Развлечение «Веселый разгуляй» с играми, потехами, песнями, плясками».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Домашнее задание для родителей и детей: семейные вечерние  посиделки «Мы за чаем не скучаем»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191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Пятница – пятый день Масленицы – «Проводы Масленицы»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Развитие познавательного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интереса к русской культуре, традициям, обычаям проведения народного гуляния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Итоговое мероприятие.  Массовое гуляние «Проводы Масленицы» на участке детского сада с  играми, с пением, забавами, Веселые хороводы возле куклы-Масленицы.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Рекомендации: посетить городское массовое гуляние нашего города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Заключительный этап: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Выставка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детских поделок обрядовых кукол «Веснянка»;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Проведение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семейного конкурса «Лучший рецепт блинов 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их изготовление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Итоговое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мероприятие.  Массовое гуляние «Проводы Масленицы» на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участке  ДОУ.</a:t>
            </a: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24\Downloads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3286124"/>
            <a:ext cx="2905226" cy="2491387"/>
          </a:xfrm>
          <a:prstGeom prst="rect">
            <a:avLst/>
          </a:prstGeom>
          <a:noFill/>
        </p:spPr>
      </p:pic>
      <p:pic>
        <p:nvPicPr>
          <p:cNvPr id="2052" name="Picture 4" descr="C:\Users\24\Downloads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3714752"/>
            <a:ext cx="3071834" cy="2571768"/>
          </a:xfrm>
          <a:prstGeom prst="rect">
            <a:avLst/>
          </a:prstGeom>
          <a:noFill/>
        </p:spPr>
      </p:pic>
      <p:sp>
        <p:nvSpPr>
          <p:cNvPr id="7" name="object 6"/>
          <p:cNvSpPr/>
          <p:nvPr/>
        </p:nvSpPr>
        <p:spPr>
          <a:xfrm>
            <a:off x="6072198" y="3357562"/>
            <a:ext cx="2568911" cy="302437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104</TotalTime>
  <Words>576</Words>
  <Application>Microsoft Office PowerPoint</Application>
  <PresentationFormat>Экран (4:3)</PresentationFormat>
  <Paragraphs>79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Эркер</vt:lpstr>
      <vt:lpstr> «Здравствуй, Масленица!» </vt:lpstr>
      <vt:lpstr>Проект «Здравствуй, Масленица!»</vt:lpstr>
      <vt:lpstr>Актуальность проекта </vt:lpstr>
      <vt:lpstr>Цель проекта: </vt:lpstr>
      <vt:lpstr>Задачи проекта:</vt:lpstr>
      <vt:lpstr>Этапы реализации проекта</vt:lpstr>
      <vt:lpstr>Основной этап:</vt:lpstr>
      <vt:lpstr>Основной этап</vt:lpstr>
      <vt:lpstr>Заключительный этап: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«Здравствуй, Масленица!»</dc:title>
  <dc:creator>24</dc:creator>
  <cp:lastModifiedBy>24</cp:lastModifiedBy>
  <cp:revision>12</cp:revision>
  <dcterms:created xsi:type="dcterms:W3CDTF">2024-03-04T16:23:40Z</dcterms:created>
  <dcterms:modified xsi:type="dcterms:W3CDTF">2024-03-04T18:08:15Z</dcterms:modified>
</cp:coreProperties>
</file>